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72" r:id="rId4"/>
    <p:sldId id="273" r:id="rId5"/>
    <p:sldId id="274" r:id="rId6"/>
    <p:sldId id="258" r:id="rId7"/>
    <p:sldId id="262" r:id="rId8"/>
    <p:sldId id="259" r:id="rId9"/>
    <p:sldId id="275" r:id="rId10"/>
    <p:sldId id="276" r:id="rId11"/>
    <p:sldId id="277" r:id="rId12"/>
    <p:sldId id="260" r:id="rId13"/>
    <p:sldId id="263" r:id="rId14"/>
    <p:sldId id="264" r:id="rId15"/>
    <p:sldId id="265" r:id="rId16"/>
    <p:sldId id="266" r:id="rId17"/>
    <p:sldId id="268" r:id="rId18"/>
    <p:sldId id="267" r:id="rId19"/>
    <p:sldId id="271" r:id="rId20"/>
    <p:sldId id="269" r:id="rId21"/>
    <p:sldId id="270" r:id="rId22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5D3FD7E3-653A-4674-BEBC-48227833FAD1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5B9714E5-8E2A-4124-BC09-7C5DF28A80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Use case diagrams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Use case diagrams commonly contain: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Use cases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Actors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Dependency, generalization and association relationships</a:t>
            </a:r>
          </a:p>
          <a:p>
            <a:pPr algn="just"/>
            <a:r>
              <a:rPr lang="en-US" dirty="0" smtClean="0"/>
              <a:t>Like all other diagrams, use case diagrams may contain notes and constraints.</a:t>
            </a:r>
          </a:p>
          <a:p>
            <a:pPr algn="just"/>
            <a:r>
              <a:rPr lang="en-US" dirty="0" smtClean="0"/>
              <a:t>They may also contain packages or subsystems, which are used to group elements of your model into larger chunks.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Common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We apply use case diagrams to model the static use case view of a system. This view primarily supports the behavior of a system.</a:t>
            </a:r>
          </a:p>
          <a:p>
            <a:pPr algn="just"/>
            <a:r>
              <a:rPr lang="en-US" dirty="0" smtClean="0"/>
              <a:t>When we model the static use case view of a system, we apply use case diagrams in one of the </a:t>
            </a:r>
            <a:r>
              <a:rPr lang="en-US" dirty="0" smtClean="0">
                <a:solidFill>
                  <a:srgbClr val="FF0000"/>
                </a:solidFill>
              </a:rPr>
              <a:t>two </a:t>
            </a:r>
            <a:r>
              <a:rPr lang="en-US" dirty="0" smtClean="0"/>
              <a:t>ways: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To model the context of a system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To model the requirements of a system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Modeling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	There are three modeling  techniques are there in </a:t>
            </a:r>
            <a:r>
              <a:rPr lang="en-US" dirty="0" err="1" smtClean="0">
                <a:solidFill>
                  <a:srgbClr val="FF0000"/>
                </a:solidFill>
              </a:rPr>
              <a:t>usecase</a:t>
            </a:r>
            <a:r>
              <a:rPr lang="en-US" dirty="0" smtClean="0">
                <a:solidFill>
                  <a:srgbClr val="FF0000"/>
                </a:solidFill>
              </a:rPr>
              <a:t> diagrams</a:t>
            </a:r>
          </a:p>
          <a:p>
            <a:pPr algn="just"/>
            <a:r>
              <a:rPr lang="en-US" dirty="0" smtClean="0"/>
              <a:t>Modeling the Context of a System</a:t>
            </a:r>
          </a:p>
          <a:p>
            <a:pPr algn="just"/>
            <a:r>
              <a:rPr lang="en-US" dirty="0" smtClean="0"/>
              <a:t>Modeling the Requirements of a System</a:t>
            </a:r>
          </a:p>
          <a:p>
            <a:pPr algn="just"/>
            <a:r>
              <a:rPr lang="en-US" dirty="0" smtClean="0"/>
              <a:t>Forward and Reverse Engineering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the Context of a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To model the context of a system: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Identify the actors that surround the system.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Organize actors that are similar to one another in a generalization-specialization hierarchy.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For better semantics, provide a stereotype for each actor.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Create a use case diagram with these actors and specify the paths of communication for each actor to the system’s uses cases using association relationships.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the Context of a System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95399"/>
            <a:ext cx="7162800" cy="538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the Requirements of a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To model the requirements of a system,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Establish the context of the system by identifying the actors that surround (use) the system.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For each actor, identify the behavior that the actor expects from the system or requires the system to provide.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Name these common behaviors as use cases.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Use include and extend relationships to factor common behavior and optional behavior.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Model these use cases, actors and their relationships in a use case diagram.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Use notes to provide details about the use cases and other non-functional requirements.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the Requirements of a System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447800"/>
            <a:ext cx="6781800" cy="5154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and Reverse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Most of the UML's other diagrams, including class, component, and </a:t>
            </a:r>
            <a:r>
              <a:rPr lang="en-US" dirty="0" err="1" smtClean="0"/>
              <a:t>statechart</a:t>
            </a:r>
            <a:r>
              <a:rPr lang="en-US" dirty="0" smtClean="0"/>
              <a:t> diagrams, are clear candidates for forward and reverse engineering because each has an analog in the executable system</a:t>
            </a:r>
          </a:p>
          <a:p>
            <a:pPr algn="just"/>
            <a:r>
              <a:rPr lang="en-US" dirty="0" smtClean="0"/>
              <a:t>Use case diagrams are a bit different in that they reflect rather than specify the implementation of a system, subsystem, or class.</a:t>
            </a:r>
          </a:p>
          <a:p>
            <a:pPr algn="just"/>
            <a:r>
              <a:rPr lang="en-US" dirty="0" smtClean="0"/>
              <a:t>Use cases describe how an element behaves, not how that behavior is implemented, so it cannot be directly forward or reverse engineered.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Forward engineering is the process of transforming a model into code through a mapping to an implementation language.</a:t>
            </a:r>
          </a:p>
          <a:p>
            <a:pPr algn="just"/>
            <a:r>
              <a:rPr lang="en-US" dirty="0" smtClean="0"/>
              <a:t>A use case diagram can be forward engineered to form tests for the element to which it applies.</a:t>
            </a:r>
          </a:p>
          <a:p>
            <a:pPr algn="just"/>
            <a:r>
              <a:rPr lang="en-US" dirty="0" smtClean="0"/>
              <a:t>Each use case in a use case diagram specifies a flow of events, and these flows specify how the element is expected to behave.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To forward engineer a use case diagram</a:t>
            </a:r>
            <a:r>
              <a:rPr lang="en-US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For each use case, identify the flow of events and its exceptional flow of events.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Generate a test script for each flow, using the flow’s preconditions as the test’s initial state and its post conditions as its success criteria.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As necessary, simulate test runs to represent each actor that interacts with the use case.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Use tools to run these tests each time you release the element to which the use case diagram applies.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</a:p>
          <a:p>
            <a:r>
              <a:rPr lang="en-US" dirty="0" smtClean="0"/>
              <a:t>Terms and Concepts</a:t>
            </a:r>
          </a:p>
          <a:p>
            <a:r>
              <a:rPr lang="en-US" dirty="0" smtClean="0"/>
              <a:t>Common Modeling Techniques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Reverse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Reverse engineering is the process of transforming code into a model through a mapping from a specific implementation language.</a:t>
            </a:r>
          </a:p>
          <a:p>
            <a:pPr algn="just"/>
            <a:r>
              <a:rPr lang="en-US" dirty="0" smtClean="0"/>
              <a:t>Automatically reverse engineering a use case diagram is pretty much beyond the state of the art, simply because there is a loss of information when moving from a specification of how an element behaves to how it is implemented.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Reverse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To reverse engineer a use case diagram,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Identify each actor that interacts with the system.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For each actor, consider how the actor interacts with the system.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Trace the flow of events in the executable system relative to each actor.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Cluster (group) related flows by declaring a corresponding use case. Use include and extend relationships as necessary.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Model these actors and use cases in a use case diagram, and establish their relationships.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Use case diagrams are one of the five diagrams in the UML for modeling the dynamic aspects of systems.</a:t>
            </a:r>
          </a:p>
          <a:p>
            <a:pPr algn="just"/>
            <a:r>
              <a:rPr lang="en-US" dirty="0" smtClean="0"/>
              <a:t>Use case diagrams are central to modeling the behavior of a system, a subsystem, or a class.</a:t>
            </a:r>
          </a:p>
          <a:p>
            <a:pPr algn="just"/>
            <a:r>
              <a:rPr lang="en-US" dirty="0" smtClean="0"/>
              <a:t>Each one shows a set of use cases and actors and their relationships.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We apply use case diagrams to model the use case view of a system.</a:t>
            </a:r>
          </a:p>
          <a:p>
            <a:pPr algn="just"/>
            <a:r>
              <a:rPr lang="en-US" dirty="0" smtClean="0"/>
              <a:t>Use case diagrams are important for visualizing, specifying, and documenting the behavior of an element.</a:t>
            </a:r>
          </a:p>
          <a:p>
            <a:pPr algn="just"/>
            <a:r>
              <a:rPr lang="en-US" dirty="0" smtClean="0"/>
              <a:t>They make systems, subsystems, and classes approachable and understandable by presenting an outside view of how those elements may be used in context.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Use case diagrams are also important for testing executable systems through forward engineering and for comprehending executable systems through reverse engineering.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With the UML, we apply use case diagrams to visualize the behavior of a system, subsystem, or class so that users can comprehend how to use that element, and so that developers can implement that element.</a:t>
            </a:r>
          </a:p>
          <a:p>
            <a:pPr algn="just"/>
            <a:r>
              <a:rPr lang="en-US" dirty="0" smtClean="0"/>
              <a:t>As below figure shows, we can provide a use case diagram to model the behavior of that box - which most people would call a cellular phone.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759468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Terms and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use case diagram is a diagram that shows a set of use cases and actors and their relationships.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Use case diagrams shares some common properties with the rest of the UML diagrams like a </a:t>
            </a:r>
            <a:r>
              <a:rPr lang="en-US" dirty="0" smtClean="0">
                <a:solidFill>
                  <a:srgbClr val="FF0000"/>
                </a:solidFill>
              </a:rPr>
              <a:t>name</a:t>
            </a:r>
            <a:r>
              <a:rPr lang="en-US" dirty="0" smtClean="0"/>
              <a:t> which identifies a use case diagram and the </a:t>
            </a:r>
            <a:r>
              <a:rPr lang="en-US" dirty="0" smtClean="0">
                <a:solidFill>
                  <a:srgbClr val="FF0000"/>
                </a:solidFill>
              </a:rPr>
              <a:t>graphical content </a:t>
            </a:r>
            <a:r>
              <a:rPr lang="en-US" dirty="0" smtClean="0"/>
              <a:t>which is a projection into a model.</a:t>
            </a:r>
          </a:p>
          <a:p>
            <a:pPr algn="just"/>
            <a:r>
              <a:rPr lang="en-US" dirty="0" smtClean="0"/>
              <a:t>What distinguishes a use case diagram from all other kinds of diagrams is its particular </a:t>
            </a:r>
            <a:r>
              <a:rPr lang="en-US" dirty="0" smtClean="0">
                <a:solidFill>
                  <a:srgbClr val="FF0000"/>
                </a:solidFill>
              </a:rPr>
              <a:t>content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668</Words>
  <Application>Microsoft Office PowerPoint</Application>
  <PresentationFormat>On-screen Show (4:3)</PresentationFormat>
  <Paragraphs>81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Use case diagrams</vt:lpstr>
      <vt:lpstr>Topics to be covered</vt:lpstr>
      <vt:lpstr>Introduction</vt:lpstr>
      <vt:lpstr>Introduction</vt:lpstr>
      <vt:lpstr>Introduction</vt:lpstr>
      <vt:lpstr>Getting Started</vt:lpstr>
      <vt:lpstr>Getting Started</vt:lpstr>
      <vt:lpstr>Terms and Concepts</vt:lpstr>
      <vt:lpstr>Common Properties</vt:lpstr>
      <vt:lpstr>Contents</vt:lpstr>
      <vt:lpstr>Common Uses</vt:lpstr>
      <vt:lpstr>Common Modeling Techniques</vt:lpstr>
      <vt:lpstr>Modeling the Context of a System</vt:lpstr>
      <vt:lpstr>Modeling the Context of a System</vt:lpstr>
      <vt:lpstr>Modeling the Requirements of a System</vt:lpstr>
      <vt:lpstr>Modeling the Requirements of a System</vt:lpstr>
      <vt:lpstr>Forward and Reverse Engineering</vt:lpstr>
      <vt:lpstr>Forward Engineering</vt:lpstr>
      <vt:lpstr>Forward Engineering</vt:lpstr>
      <vt:lpstr>Reverse Engineering</vt:lpstr>
      <vt:lpstr>Reverse Engineering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diagrams</dc:title>
  <dc:creator>AVINASH</dc:creator>
  <cp:lastModifiedBy>AVINASH</cp:lastModifiedBy>
  <cp:revision>64</cp:revision>
  <dcterms:created xsi:type="dcterms:W3CDTF">2006-08-16T00:00:00Z</dcterms:created>
  <dcterms:modified xsi:type="dcterms:W3CDTF">2023-10-26T10:48:15Z</dcterms:modified>
</cp:coreProperties>
</file>